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93BB80-25F9-4506-ABE1-AC0407E4D528}" v="2" dt="2026-07-29T09:20:17.4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ADEB4-26A8-A4E0-3B1A-56E66296C4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C2F61F-3BCA-B3A3-0EB6-92967D8C26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C38273-62F4-110E-F76D-3DA72D0DC2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B56E4B-F57E-45CC-9496-D4F0B4BA2E7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3FCA2-3169-4813-5C4B-16B0693C4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31BFA-92F2-335A-800C-0E98844F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A38ECA-6335-47C8-A9A5-9F4E1BF9E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184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34A4A-4EE3-999A-6F44-34AC214F9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91C58-DDB9-D878-CE31-449D16251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93BF7-7737-130D-841F-E7507DD8F8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B56E4B-F57E-45CC-9496-D4F0B4BA2E7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BF8991-8171-E5CF-7535-515B4DE30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88774-D52D-C94F-16F5-6B2599B6A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A38ECA-6335-47C8-A9A5-9F4E1BF9E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27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C0C49-9256-B6FA-5811-8509C482F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AA58A3-2C3D-FB0C-C50C-BABDE6F8C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24FB45-7CC6-FCA2-202F-714AA3D6D6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B56E4B-F57E-45CC-9496-D4F0B4BA2E7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2B161-7798-D5BC-97FC-C96F0C36D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45E5F-671E-3991-EFA7-597AB0CC0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A38ECA-6335-47C8-A9A5-9F4E1BF9E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354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88A02-E397-CD33-177B-66E53103F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1473D-9528-3B2F-F56A-8AEDADAD2B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E7A060-E76E-5753-B149-42FDF236F4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94A573-64D9-CE03-6FD1-B25523AF8B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B56E4B-F57E-45CC-9496-D4F0B4BA2E7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5ED124-2C8C-5325-594A-BE7632D4D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5AE74-0AB1-2836-32AC-B5B8C3639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A38ECA-6335-47C8-A9A5-9F4E1BF9E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656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C5159-8EF5-9B0E-B7F7-25D28952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EBAE3-C52F-EF9B-C1B5-59C79ED94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B070C-EB9C-7B25-9991-852509472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0128BB-942F-FFCC-C6A2-AD04BEC876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454F7B-F32B-D2BC-9876-9467C0B18E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1FB5FB-76CC-D845-EBBA-DF2CA3DF8E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B56E4B-F57E-45CC-9496-D4F0B4BA2E7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480AC2-ECF7-EE85-9282-4C16F8962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73293D-11BA-BE3C-12E4-480A8EA4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A38ECA-6335-47C8-A9A5-9F4E1BF9E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40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0F31F-1D86-76D3-C58A-CAA647DD3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7EB644-9FD3-E762-8948-B53313257F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B56E4B-F57E-45CC-9496-D4F0B4BA2E7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3BC08C-4E14-E134-119E-4F679111F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1D4A28-6770-D871-62FB-5B41BBADA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A38ECA-6335-47C8-A9A5-9F4E1BF9E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99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36EC8D-D3B6-8E47-CBBA-2BBC81F74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B56E4B-F57E-45CC-9496-D4F0B4BA2E7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42B05A-A964-CC3D-41D8-9DEABAC2B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FDE678-6436-B5BE-8FC7-F15F394EE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A38ECA-6335-47C8-A9A5-9F4E1BF9E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944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ED8E7-E089-EF2D-5545-092C8D3AC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B0BE9-1BC3-3F18-E70A-36B8FBEEC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11A54-8462-7F30-1CEE-8A5ED2CFBA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4747C-3297-F671-3A18-34F0823459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B56E4B-F57E-45CC-9496-D4F0B4BA2E7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14F072-5990-2983-1255-15E8DE109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5CA128-1E0C-E09E-3E2E-67BF8FE57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A38ECA-6335-47C8-A9A5-9F4E1BF9E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626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63079-CD1A-0B41-F6A4-7F7657DE0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6FD0A6-FB26-6AEB-AA6A-4483776AB7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0CEFA-D1AB-AC1E-08B2-29209E033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09C2B7-2210-D65D-1519-8EA24FD566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B56E4B-F57E-45CC-9496-D4F0B4BA2E7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E23900-24DB-48C7-4C6D-53D697D2C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D7034B-2804-9424-81D1-F6BF42876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A38ECA-6335-47C8-A9A5-9F4E1BF9E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236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8D28C-866F-BBAA-8B01-754ED7C55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225702-F78B-9F4C-1908-FF501659A2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A75DD-2C95-5640-87D1-239D460FD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B56E4B-F57E-45CC-9496-D4F0B4BA2E7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A5E84-3F53-4351-32B8-6327C5656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5F449-6E26-6327-F1D7-6813DFF3C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A38ECA-6335-47C8-A9A5-9F4E1BF9E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640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12E542-54FD-83FC-5296-A7A96216B1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B31F1B-0680-39F9-B169-174B910B6C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43ADE2-932B-C9B4-E295-00EBADF33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B56E4B-F57E-45CC-9496-D4F0B4BA2E7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D1965-D956-F9F9-11FA-9D33066C0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CC0E3-AE65-87DB-FE3E-E4711D73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A38ECA-6335-47C8-A9A5-9F4E1BF9E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59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3D8F954-9D01-2E9B-4731-7AEB11C0FF3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"/>
            <a:ext cx="12193087" cy="68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804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CD58D0C-D6D5-1179-659D-D57084008844}"/>
              </a:ext>
            </a:extLst>
          </p:cNvPr>
          <p:cNvSpPr txBox="1"/>
          <p:nvPr/>
        </p:nvSpPr>
        <p:spPr>
          <a:xfrm>
            <a:off x="4997302" y="14141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32548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Cath Design</dc:creator>
  <cp:lastModifiedBy>Fernanda Arce</cp:lastModifiedBy>
  <cp:revision>3</cp:revision>
  <dcterms:created xsi:type="dcterms:W3CDTF">2026-07-29T08:25:19Z</dcterms:created>
  <dcterms:modified xsi:type="dcterms:W3CDTF">2026-10-07T10:20:31Z</dcterms:modified>
</cp:coreProperties>
</file>